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928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C5DC-4EDA-AC40-80E7-6936EF218D14}" type="datetimeFigureOut">
              <a:rPr lang="en-US" smtClean="0"/>
              <a:t>7/20/15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5D11-7F28-4244-AA66-77557487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0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C5DC-4EDA-AC40-80E7-6936EF218D14}" type="datetimeFigureOut">
              <a:rPr lang="en-US" smtClean="0"/>
              <a:t>7/20/15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5D11-7F28-4244-AA66-77557487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9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C5DC-4EDA-AC40-80E7-6936EF218D14}" type="datetimeFigureOut">
              <a:rPr lang="en-US" smtClean="0"/>
              <a:t>7/20/15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5D11-7F28-4244-AA66-77557487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4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C5DC-4EDA-AC40-80E7-6936EF218D14}" type="datetimeFigureOut">
              <a:rPr lang="en-US" smtClean="0"/>
              <a:t>7/20/15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5D11-7F28-4244-AA66-77557487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7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C5DC-4EDA-AC40-80E7-6936EF218D14}" type="datetimeFigureOut">
              <a:rPr lang="en-US" smtClean="0"/>
              <a:t>7/20/15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5D11-7F28-4244-AA66-77557487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4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C5DC-4EDA-AC40-80E7-6936EF218D14}" type="datetimeFigureOut">
              <a:rPr lang="en-US" smtClean="0"/>
              <a:t>7/20/15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5D11-7F28-4244-AA66-77557487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2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C5DC-4EDA-AC40-80E7-6936EF218D14}" type="datetimeFigureOut">
              <a:rPr lang="en-US" smtClean="0"/>
              <a:t>7/20/15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5D11-7F28-4244-AA66-77557487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C5DC-4EDA-AC40-80E7-6936EF218D14}" type="datetimeFigureOut">
              <a:rPr lang="en-US" smtClean="0"/>
              <a:t>7/20/15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5D11-7F28-4244-AA66-77557487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4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C5DC-4EDA-AC40-80E7-6936EF218D14}" type="datetimeFigureOut">
              <a:rPr lang="en-US" smtClean="0"/>
              <a:t>7/20/15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5D11-7F28-4244-AA66-77557487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2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C5DC-4EDA-AC40-80E7-6936EF218D14}" type="datetimeFigureOut">
              <a:rPr lang="en-US" smtClean="0"/>
              <a:t>7/20/15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5D11-7F28-4244-AA66-77557487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9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C5DC-4EDA-AC40-80E7-6936EF218D14}" type="datetimeFigureOut">
              <a:rPr lang="en-US" smtClean="0"/>
              <a:t>7/20/15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5D11-7F28-4244-AA66-77557487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3C5DC-4EDA-AC40-80E7-6936EF218D14}" type="datetimeFigureOut">
              <a:rPr lang="en-US" smtClean="0"/>
              <a:t>7/20/15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F5D11-7F28-4244-AA66-77557487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1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2399"/>
            <a:ext cx="6400800" cy="643467"/>
          </a:xfrm>
        </p:spPr>
        <p:txBody>
          <a:bodyPr/>
          <a:lstStyle/>
          <a:p>
            <a:r>
              <a:rPr lang="en-US" dirty="0" err="1" smtClean="0">
                <a:latin typeface="Century Gothic"/>
                <a:cs typeface="Century Gothic"/>
              </a:rPr>
              <a:t>Empow</a:t>
            </a:r>
            <a:r>
              <a:rPr lang="en-US" b="1" dirty="0" err="1" smtClean="0">
                <a:latin typeface="Century Gothic"/>
                <a:cs typeface="Century Gothic"/>
              </a:rPr>
              <a:t>HER</a:t>
            </a:r>
            <a:r>
              <a:rPr lang="en-US" dirty="0" err="1" smtClean="0">
                <a:latin typeface="Century Gothic"/>
                <a:cs typeface="Century Gothic"/>
              </a:rPr>
              <a:t>ed</a:t>
            </a:r>
            <a:r>
              <a:rPr lang="en-US" dirty="0" smtClean="0">
                <a:latin typeface="Century Gothic"/>
                <a:cs typeface="Century Gothic"/>
              </a:rPr>
              <a:t> Campaign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5000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www.threadsforteens.org/empowhered-</a:t>
            </a:r>
            <a:r>
              <a:rPr lang="en-US" dirty="0" smtClean="0">
                <a:latin typeface="Arial"/>
                <a:cs typeface="Arial"/>
              </a:rPr>
              <a:t>campaign | </a:t>
            </a:r>
            <a:r>
              <a:rPr lang="en-US" dirty="0" err="1" smtClean="0">
                <a:latin typeface="Arial"/>
                <a:cs typeface="Arial"/>
              </a:rPr>
              <a:t>reed@threadsforteens.org</a:t>
            </a: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2" name="Picture 1" descr="bag_logos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12992"/>
          <a:stretch/>
        </p:blipFill>
        <p:spPr>
          <a:xfrm>
            <a:off x="2472265" y="193775"/>
            <a:ext cx="4199467" cy="47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9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Details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Launch Date: </a:t>
            </a:r>
            <a:r>
              <a:rPr lang="en-US" smtClean="0">
                <a:latin typeface="Arial"/>
                <a:cs typeface="Arial"/>
              </a:rPr>
              <a:t>3</a:t>
            </a:r>
            <a:r>
              <a:rPr lang="en-US" baseline="30000" smtClean="0">
                <a:latin typeface="Arial"/>
                <a:cs typeface="Arial"/>
              </a:rPr>
              <a:t>rd</a:t>
            </a:r>
            <a:r>
              <a:rPr lang="en-US" smtClean="0">
                <a:latin typeface="Arial"/>
                <a:cs typeface="Arial"/>
              </a:rPr>
              <a:t> </a:t>
            </a:r>
            <a:r>
              <a:rPr lang="en-US" smtClean="0">
                <a:latin typeface="Arial"/>
                <a:cs typeface="Arial"/>
              </a:rPr>
              <a:t>August </a:t>
            </a:r>
            <a:r>
              <a:rPr lang="en-US" dirty="0" smtClean="0">
                <a:latin typeface="Arial"/>
                <a:cs typeface="Arial"/>
              </a:rPr>
              <a:t>2015</a:t>
            </a:r>
          </a:p>
          <a:p>
            <a:r>
              <a:rPr lang="en-US" dirty="0" smtClean="0">
                <a:latin typeface="Arial"/>
                <a:cs typeface="Arial"/>
              </a:rPr>
              <a:t>Avenues: Instagram, YouTube</a:t>
            </a:r>
          </a:p>
          <a:p>
            <a:r>
              <a:rPr lang="en-US" dirty="0" smtClean="0">
                <a:latin typeface="Arial"/>
                <a:cs typeface="Arial"/>
              </a:rPr>
              <a:t>Who: Spread across social media by selected influencers</a:t>
            </a:r>
          </a:p>
          <a:p>
            <a:r>
              <a:rPr lang="en-US" dirty="0" smtClean="0">
                <a:latin typeface="Arial"/>
                <a:cs typeface="Arial"/>
              </a:rPr>
              <a:t>All influencers will receive a small </a:t>
            </a:r>
            <a:r>
              <a:rPr lang="en-US" dirty="0" err="1" smtClean="0">
                <a:latin typeface="Arial"/>
                <a:cs typeface="Arial"/>
              </a:rPr>
              <a:t>EmpowHERed</a:t>
            </a:r>
            <a:r>
              <a:rPr lang="en-US" dirty="0" smtClean="0">
                <a:latin typeface="Arial"/>
                <a:cs typeface="Arial"/>
              </a:rPr>
              <a:t> Campaign gift! 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5000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/>
                <a:cs typeface="Arial"/>
              </a:rPr>
              <a:t>www.threadsforteens.org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empowhered</a:t>
            </a:r>
            <a:r>
              <a:rPr lang="en-US" dirty="0">
                <a:latin typeface="Arial"/>
                <a:cs typeface="Arial"/>
              </a:rPr>
              <a:t>-campaign | </a:t>
            </a:r>
            <a:r>
              <a:rPr lang="en-US" dirty="0" err="1">
                <a:latin typeface="Arial"/>
                <a:cs typeface="Arial"/>
              </a:rPr>
              <a:t>reed@threadsforteens.org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 descr="bag_logos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r="15154" b="22494"/>
          <a:stretch/>
        </p:blipFill>
        <p:spPr>
          <a:xfrm>
            <a:off x="7467599" y="135465"/>
            <a:ext cx="1676399" cy="152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0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ed Sample Instagra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2996"/>
          <a:stretch/>
        </p:blipFill>
        <p:spPr>
          <a:xfrm>
            <a:off x="389467" y="0"/>
            <a:ext cx="2795751" cy="6163733"/>
          </a:xfrm>
          <a:prstGeom prst="rect">
            <a:avLst/>
          </a:prstGeom>
        </p:spPr>
      </p:pic>
      <p:pic>
        <p:nvPicPr>
          <p:cNvPr id="6" name="Picture 5" descr="Sample Instagram -- Allys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58" y="8086"/>
            <a:ext cx="2934936" cy="6155647"/>
          </a:xfrm>
          <a:prstGeom prst="rect">
            <a:avLst/>
          </a:prstGeom>
        </p:spPr>
      </p:pic>
      <p:pic>
        <p:nvPicPr>
          <p:cNvPr id="8" name="Picture 7" descr="bag_logos-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r="15154" b="22494"/>
          <a:stretch/>
        </p:blipFill>
        <p:spPr>
          <a:xfrm>
            <a:off x="7467599" y="135465"/>
            <a:ext cx="1676399" cy="15271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35000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/>
                <a:cs typeface="Arial"/>
              </a:rPr>
              <a:t>www.threadsforteens.org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empowhered</a:t>
            </a:r>
            <a:r>
              <a:rPr lang="en-US" dirty="0">
                <a:latin typeface="Arial"/>
                <a:cs typeface="Arial"/>
              </a:rPr>
              <a:t>-campaign | </a:t>
            </a:r>
            <a:r>
              <a:rPr lang="en-US" dirty="0" err="1">
                <a:latin typeface="Arial"/>
                <a:cs typeface="Arial"/>
              </a:rPr>
              <a:t>reed@threadsforteens.org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354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Key </a:t>
            </a:r>
            <a:r>
              <a:rPr lang="en-US" dirty="0">
                <a:latin typeface="Arial"/>
                <a:cs typeface="Arial"/>
              </a:rPr>
              <a:t>e</a:t>
            </a:r>
            <a:r>
              <a:rPr lang="en-US" dirty="0" smtClean="0">
                <a:latin typeface="Arial"/>
                <a:cs typeface="Arial"/>
              </a:rPr>
              <a:t>lements of a post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I feel </a:t>
            </a:r>
            <a:r>
              <a:rPr lang="en-US" dirty="0" err="1" smtClean="0">
                <a:latin typeface="Arial"/>
                <a:cs typeface="Arial"/>
              </a:rPr>
              <a:t>empowHERed</a:t>
            </a:r>
            <a:r>
              <a:rPr lang="en-US" dirty="0" smtClean="0">
                <a:latin typeface="Arial"/>
                <a:cs typeface="Arial"/>
              </a:rPr>
              <a:t> when…</a:t>
            </a:r>
          </a:p>
          <a:p>
            <a:r>
              <a:rPr lang="en-US" dirty="0" smtClean="0">
                <a:latin typeface="Arial"/>
                <a:cs typeface="Arial"/>
              </a:rPr>
              <a:t>Challenging three friends</a:t>
            </a:r>
          </a:p>
          <a:p>
            <a:r>
              <a:rPr lang="en-US" dirty="0" smtClean="0">
                <a:latin typeface="Arial"/>
                <a:cs typeface="Arial"/>
              </a:rPr>
              <a:t>Tagging @</a:t>
            </a:r>
            <a:r>
              <a:rPr lang="en-US" dirty="0" err="1" smtClean="0">
                <a:latin typeface="Arial"/>
                <a:cs typeface="Arial"/>
              </a:rPr>
              <a:t>threadsforteens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#</a:t>
            </a:r>
            <a:r>
              <a:rPr lang="en-US" dirty="0" err="1" smtClean="0">
                <a:latin typeface="Arial"/>
                <a:cs typeface="Arial"/>
              </a:rPr>
              <a:t>threadsforteens</a:t>
            </a:r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r>
              <a:rPr lang="en-US" dirty="0" smtClean="0">
                <a:latin typeface="Arial"/>
                <a:cs typeface="Arial"/>
              </a:rPr>
              <a:t>#</a:t>
            </a:r>
            <a:r>
              <a:rPr lang="en-US" dirty="0" err="1" smtClean="0">
                <a:latin typeface="Arial"/>
                <a:cs typeface="Arial"/>
              </a:rPr>
              <a:t>empowHERedcampaign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5000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/>
                <a:cs typeface="Arial"/>
              </a:rPr>
              <a:t>www.threadsforteens.org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empowhered</a:t>
            </a:r>
            <a:r>
              <a:rPr lang="en-US" dirty="0">
                <a:latin typeface="Arial"/>
                <a:cs typeface="Arial"/>
              </a:rPr>
              <a:t>-campaign | </a:t>
            </a:r>
            <a:r>
              <a:rPr lang="en-US" dirty="0" err="1">
                <a:latin typeface="Arial"/>
                <a:cs typeface="Arial"/>
              </a:rPr>
              <a:t>reed@threadsforteens.org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 descr="bag_logos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r="15154" b="22494"/>
          <a:stretch/>
        </p:blipFill>
        <p:spPr>
          <a:xfrm>
            <a:off x="7467599" y="135465"/>
            <a:ext cx="1676399" cy="152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1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"/>
                <a:cs typeface="Arial"/>
              </a:rPr>
              <a:t>Sample Text -- Instagram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I feel </a:t>
            </a:r>
            <a:r>
              <a:rPr lang="en-US" sz="1800" dirty="0" err="1" smtClean="0">
                <a:latin typeface="Arial"/>
                <a:cs typeface="Arial"/>
              </a:rPr>
              <a:t>empowerHERed</a:t>
            </a:r>
            <a:r>
              <a:rPr lang="en-US" sz="1800" dirty="0" smtClean="0">
                <a:latin typeface="Arial"/>
                <a:cs typeface="Arial"/>
              </a:rPr>
              <a:t> when I wear this outfit because I sewed this dress myself, and it represents my dream to one-day design a clothing line! To empower other girls, I'm donating some of my old clothes to @</a:t>
            </a:r>
            <a:r>
              <a:rPr lang="en-US" sz="1800" dirty="0" err="1" smtClean="0">
                <a:latin typeface="Arial"/>
                <a:cs typeface="Arial"/>
              </a:rPr>
              <a:t>threadsforteens</a:t>
            </a:r>
            <a:r>
              <a:rPr lang="en-US" sz="1800" dirty="0" smtClean="0">
                <a:latin typeface="Arial"/>
                <a:cs typeface="Arial"/>
              </a:rPr>
              <a:t>, and challenge @</a:t>
            </a:r>
            <a:r>
              <a:rPr lang="en-US" sz="1800" dirty="0" err="1" smtClean="0">
                <a:latin typeface="Arial"/>
                <a:cs typeface="Arial"/>
              </a:rPr>
              <a:t>kelso_green</a:t>
            </a:r>
            <a:r>
              <a:rPr lang="en-US" sz="1800" dirty="0" smtClean="0">
                <a:latin typeface="Arial"/>
                <a:cs typeface="Arial"/>
              </a:rPr>
              <a:t> @</a:t>
            </a:r>
            <a:r>
              <a:rPr lang="en-US" sz="1800" dirty="0" err="1" smtClean="0">
                <a:latin typeface="Arial"/>
                <a:cs typeface="Arial"/>
              </a:rPr>
              <a:t>morgan_edgar</a:t>
            </a:r>
            <a:r>
              <a:rPr lang="en-US" sz="1800" dirty="0" smtClean="0">
                <a:latin typeface="Arial"/>
                <a:cs typeface="Arial"/>
              </a:rPr>
              <a:t> and @</a:t>
            </a:r>
            <a:r>
              <a:rPr lang="en-US" sz="1800" dirty="0" err="1" smtClean="0">
                <a:latin typeface="Arial"/>
                <a:cs typeface="Arial"/>
              </a:rPr>
              <a:t>anika_jewel</a:t>
            </a:r>
            <a:r>
              <a:rPr lang="en-US" sz="1800" dirty="0" smtClean="0">
                <a:latin typeface="Arial"/>
                <a:cs typeface="Arial"/>
              </a:rPr>
              <a:t> to post a picture in their favorite outfits and donate to @</a:t>
            </a:r>
            <a:r>
              <a:rPr lang="en-US" sz="1800" dirty="0" err="1" smtClean="0">
                <a:latin typeface="Arial"/>
                <a:cs typeface="Arial"/>
              </a:rPr>
              <a:t>threadsforteens</a:t>
            </a:r>
            <a:r>
              <a:rPr lang="en-US" sz="1800" dirty="0" smtClean="0">
                <a:latin typeface="Arial"/>
                <a:cs typeface="Arial"/>
              </a:rPr>
              <a:t>!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You too can join the campaign by posting a picture in an outfit you rock and tagging three friends to do the same!!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Threads for Teens is a nonprofit organization dedicated to empowering girls through clothing. Follow them to be inspired, for the chance to win brand-new clothing in weekly giveaways, and to be featured on their account.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#</a:t>
            </a:r>
            <a:r>
              <a:rPr lang="en-US" sz="1800" dirty="0" err="1" smtClean="0">
                <a:latin typeface="Arial"/>
                <a:cs typeface="Arial"/>
              </a:rPr>
              <a:t>threadsforteens</a:t>
            </a:r>
            <a:r>
              <a:rPr lang="en-US" sz="1800" dirty="0" smtClean="0">
                <a:latin typeface="Arial"/>
                <a:cs typeface="Arial"/>
              </a:rPr>
              <a:t> #</a:t>
            </a:r>
            <a:r>
              <a:rPr lang="en-US" sz="1800" dirty="0" err="1" smtClean="0">
                <a:latin typeface="Arial"/>
                <a:cs typeface="Arial"/>
              </a:rPr>
              <a:t>empowerHERedcampaign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5000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/>
                <a:cs typeface="Arial"/>
              </a:rPr>
              <a:t>www.threadsforteens.org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empowhered</a:t>
            </a:r>
            <a:r>
              <a:rPr lang="en-US" dirty="0">
                <a:latin typeface="Arial"/>
                <a:cs typeface="Arial"/>
              </a:rPr>
              <a:t>-campaign | </a:t>
            </a:r>
            <a:r>
              <a:rPr lang="en-US" dirty="0" err="1">
                <a:latin typeface="Arial"/>
                <a:cs typeface="Arial"/>
              </a:rPr>
              <a:t>reed@threadsforteens.org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 descr="bag_logos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r="15154" b="22494"/>
          <a:stretch/>
        </p:blipFill>
        <p:spPr>
          <a:xfrm>
            <a:off x="7467599" y="135465"/>
            <a:ext cx="1676399" cy="152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3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YouTube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Why do you feel </a:t>
            </a:r>
            <a:r>
              <a:rPr lang="en-US" dirty="0" err="1"/>
              <a:t>empowHERed</a:t>
            </a:r>
            <a:r>
              <a:rPr lang="en-US" dirty="0"/>
              <a:t> when you wear this outfit?</a:t>
            </a:r>
          </a:p>
          <a:p>
            <a:pPr lvl="0"/>
            <a:r>
              <a:rPr lang="en-US" dirty="0"/>
              <a:t>Who </a:t>
            </a:r>
            <a:r>
              <a:rPr lang="en-US" dirty="0" err="1"/>
              <a:t>empowHERs</a:t>
            </a:r>
            <a:r>
              <a:rPr lang="en-US" dirty="0"/>
              <a:t> you?</a:t>
            </a:r>
          </a:p>
          <a:p>
            <a:pPr lvl="0"/>
            <a:r>
              <a:rPr lang="en-US" dirty="0"/>
              <a:t>What is your favorite piece of clothing you own?</a:t>
            </a:r>
          </a:p>
          <a:p>
            <a:pPr lvl="0"/>
            <a:r>
              <a:rPr lang="en-US" dirty="0"/>
              <a:t>What is your current dream?</a:t>
            </a:r>
          </a:p>
          <a:p>
            <a:pPr lvl="0"/>
            <a:r>
              <a:rPr lang="en-US" dirty="0"/>
              <a:t>Why do you think it is important to wear clothes you love?</a:t>
            </a:r>
          </a:p>
          <a:p>
            <a:pPr lvl="0"/>
            <a:r>
              <a:rPr lang="en-US" dirty="0"/>
              <a:t>What will you donate to Threads for Teens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bag_logos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r="15154" b="22494"/>
          <a:stretch/>
        </p:blipFill>
        <p:spPr>
          <a:xfrm>
            <a:off x="7467599" y="135465"/>
            <a:ext cx="1676399" cy="1527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5000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/>
                <a:cs typeface="Arial"/>
              </a:rPr>
              <a:t>www.threadsforteens.org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empowhered</a:t>
            </a:r>
            <a:r>
              <a:rPr lang="en-US" dirty="0">
                <a:latin typeface="Arial"/>
                <a:cs typeface="Arial"/>
              </a:rPr>
              <a:t>-campaign | </a:t>
            </a:r>
            <a:r>
              <a:rPr lang="en-US" dirty="0" err="1">
                <a:latin typeface="Arial"/>
                <a:cs typeface="Arial"/>
              </a:rPr>
              <a:t>reed@threadsforteens.org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652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Mailing Address for Donations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Threads for Teens</a:t>
            </a:r>
          </a:p>
          <a:p>
            <a:pPr marL="0" lvl="0" indent="0">
              <a:buNone/>
            </a:pPr>
            <a:r>
              <a:rPr lang="en-US" dirty="0" smtClean="0"/>
              <a:t>5129 Oak Meadow Drive</a:t>
            </a:r>
          </a:p>
          <a:p>
            <a:pPr marL="0" lvl="0" indent="0">
              <a:buNone/>
            </a:pPr>
            <a:r>
              <a:rPr lang="en-US" dirty="0" smtClean="0"/>
              <a:t>Santa Rosa, CA  95401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Threads for Teens Tax ID Number: </a:t>
            </a:r>
            <a:r>
              <a:rPr lang="en-US" dirty="0"/>
              <a:t>90-0733578 </a:t>
            </a:r>
          </a:p>
        </p:txBody>
      </p:sp>
      <p:pic>
        <p:nvPicPr>
          <p:cNvPr id="4" name="Picture 3" descr="bag_logos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r="15154" b="22494"/>
          <a:stretch/>
        </p:blipFill>
        <p:spPr>
          <a:xfrm>
            <a:off x="7467599" y="135465"/>
            <a:ext cx="1676399" cy="1527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5000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/>
                <a:cs typeface="Arial"/>
              </a:rPr>
              <a:t>www.threadsforteens.org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empowhered</a:t>
            </a:r>
            <a:r>
              <a:rPr lang="en-US" dirty="0">
                <a:latin typeface="Arial"/>
                <a:cs typeface="Arial"/>
              </a:rPr>
              <a:t>-campaign | </a:t>
            </a:r>
            <a:r>
              <a:rPr lang="en-US" dirty="0" err="1">
                <a:latin typeface="Arial"/>
                <a:cs typeface="Arial"/>
              </a:rPr>
              <a:t>reed@threadsforteens.org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78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343</Words>
  <Application>Microsoft Macintosh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Details</vt:lpstr>
      <vt:lpstr>PowerPoint Presentation</vt:lpstr>
      <vt:lpstr>Key elements of a post</vt:lpstr>
      <vt:lpstr>Sample Text -- Instagram</vt:lpstr>
      <vt:lpstr>YouTube Tag</vt:lpstr>
      <vt:lpstr>Mailing Address for Donations</vt:lpstr>
    </vt:vector>
  </TitlesOfParts>
  <Company>Threads for Teens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EmpowHERed Campaign</dc:title>
  <dc:creator>Allyson Ahlstrom</dc:creator>
  <cp:lastModifiedBy>Allyson Ahlstrom</cp:lastModifiedBy>
  <cp:revision>9</cp:revision>
  <dcterms:created xsi:type="dcterms:W3CDTF">2015-07-20T17:46:29Z</dcterms:created>
  <dcterms:modified xsi:type="dcterms:W3CDTF">2015-07-21T00:07:23Z</dcterms:modified>
</cp:coreProperties>
</file>